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C85930-FB67-42CD-A98D-0F3CD1875A5E}" v="13" dt="2023-04-20T06:42:05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mya Raj" userId="8ad458304e39a34f" providerId="LiveId" clId="{9DC85930-FB67-42CD-A98D-0F3CD1875A5E}"/>
    <pc:docChg chg="undo redo custSel addSld delSld modSld">
      <pc:chgData name="Remya Raj" userId="8ad458304e39a34f" providerId="LiveId" clId="{9DC85930-FB67-42CD-A98D-0F3CD1875A5E}" dt="2023-04-20T07:08:52.788" v="347" actId="1076"/>
      <pc:docMkLst>
        <pc:docMk/>
      </pc:docMkLst>
      <pc:sldChg chg="addSp delSp modSp mod">
        <pc:chgData name="Remya Raj" userId="8ad458304e39a34f" providerId="LiveId" clId="{9DC85930-FB67-42CD-A98D-0F3CD1875A5E}" dt="2023-04-20T04:00:33.741" v="28" actId="1076"/>
        <pc:sldMkLst>
          <pc:docMk/>
          <pc:sldMk cId="1458499253" sldId="256"/>
        </pc:sldMkLst>
        <pc:spChg chg="mod">
          <ac:chgData name="Remya Raj" userId="8ad458304e39a34f" providerId="LiveId" clId="{9DC85930-FB67-42CD-A98D-0F3CD1875A5E}" dt="2023-04-20T04:00:33.741" v="28" actId="1076"/>
          <ac:spMkLst>
            <pc:docMk/>
            <pc:sldMk cId="1458499253" sldId="256"/>
            <ac:spMk id="2" creationId="{906EF185-9351-86AC-CDAA-3D27913284C9}"/>
          </ac:spMkLst>
        </pc:spChg>
        <pc:spChg chg="mod">
          <ac:chgData name="Remya Raj" userId="8ad458304e39a34f" providerId="LiveId" clId="{9DC85930-FB67-42CD-A98D-0F3CD1875A5E}" dt="2023-04-20T04:00:23.488" v="27" actId="1076"/>
          <ac:spMkLst>
            <pc:docMk/>
            <pc:sldMk cId="1458499253" sldId="256"/>
            <ac:spMk id="6" creationId="{DBEE2FC5-D64E-7629-C910-74E6391C57CA}"/>
          </ac:spMkLst>
        </pc:spChg>
        <pc:spChg chg="del">
          <ac:chgData name="Remya Raj" userId="8ad458304e39a34f" providerId="LiveId" clId="{9DC85930-FB67-42CD-A98D-0F3CD1875A5E}" dt="2023-04-20T03:59:37.219" v="23" actId="26606"/>
          <ac:spMkLst>
            <pc:docMk/>
            <pc:sldMk cId="1458499253" sldId="256"/>
            <ac:spMk id="51" creationId="{18AC8E79-ECD6-4F34-BE5A-9F5E850E850A}"/>
          </ac:spMkLst>
        </pc:spChg>
        <pc:spChg chg="del">
          <ac:chgData name="Remya Raj" userId="8ad458304e39a34f" providerId="LiveId" clId="{9DC85930-FB67-42CD-A98D-0F3CD1875A5E}" dt="2023-04-20T03:59:37.219" v="23" actId="26606"/>
          <ac:spMkLst>
            <pc:docMk/>
            <pc:sldMk cId="1458499253" sldId="256"/>
            <ac:spMk id="53" creationId="{7D2BE1BB-2AB2-4D7E-9E27-8D245181B513}"/>
          </ac:spMkLst>
        </pc:spChg>
        <pc:spChg chg="add">
          <ac:chgData name="Remya Raj" userId="8ad458304e39a34f" providerId="LiveId" clId="{9DC85930-FB67-42CD-A98D-0F3CD1875A5E}" dt="2023-04-20T03:59:37.219" v="23" actId="26606"/>
          <ac:spMkLst>
            <pc:docMk/>
            <pc:sldMk cId="1458499253" sldId="256"/>
            <ac:spMk id="65" creationId="{23E547B5-89CF-4EC0-96DE-25771AED0799}"/>
          </ac:spMkLst>
        </pc:spChg>
        <pc:spChg chg="add">
          <ac:chgData name="Remya Raj" userId="8ad458304e39a34f" providerId="LiveId" clId="{9DC85930-FB67-42CD-A98D-0F3CD1875A5E}" dt="2023-04-20T03:59:37.219" v="23" actId="26606"/>
          <ac:spMkLst>
            <pc:docMk/>
            <pc:sldMk cId="1458499253" sldId="256"/>
            <ac:spMk id="67" creationId="{3F0B8CEB-8279-4E5E-A0CE-1FC9F71736F2}"/>
          </ac:spMkLst>
        </pc:spChg>
        <pc:grpChg chg="del">
          <ac:chgData name="Remya Raj" userId="8ad458304e39a34f" providerId="LiveId" clId="{9DC85930-FB67-42CD-A98D-0F3CD1875A5E}" dt="2023-04-20T03:59:37.219" v="23" actId="26606"/>
          <ac:grpSpMkLst>
            <pc:docMk/>
            <pc:sldMk cId="1458499253" sldId="256"/>
            <ac:grpSpMk id="55" creationId="{22A1615C-2156-4B15-BF3E-39794B37905E}"/>
          </ac:grpSpMkLst>
        </pc:grpChg>
        <pc:picChg chg="mod">
          <ac:chgData name="Remya Raj" userId="8ad458304e39a34f" providerId="LiveId" clId="{9DC85930-FB67-42CD-A98D-0F3CD1875A5E}" dt="2023-04-20T03:59:37.219" v="23" actId="26606"/>
          <ac:picMkLst>
            <pc:docMk/>
            <pc:sldMk cId="1458499253" sldId="256"/>
            <ac:picMk id="32" creationId="{85177D4F-A0B0-DC1B-109B-C79340744023}"/>
          </ac:picMkLst>
        </pc:picChg>
      </pc:sldChg>
      <pc:sldChg chg="addSp delSp modSp mod">
        <pc:chgData name="Remya Raj" userId="8ad458304e39a34f" providerId="LiveId" clId="{9DC85930-FB67-42CD-A98D-0F3CD1875A5E}" dt="2023-04-20T04:04:51.625" v="81" actId="255"/>
        <pc:sldMkLst>
          <pc:docMk/>
          <pc:sldMk cId="4119454152" sldId="257"/>
        </pc:sldMkLst>
        <pc:spChg chg="mod">
          <ac:chgData name="Remya Raj" userId="8ad458304e39a34f" providerId="LiveId" clId="{9DC85930-FB67-42CD-A98D-0F3CD1875A5E}" dt="2023-04-20T04:04:51.625" v="81" actId="255"/>
          <ac:spMkLst>
            <pc:docMk/>
            <pc:sldMk cId="4119454152" sldId="257"/>
            <ac:spMk id="2" creationId="{D3F97D77-F0A8-EA7C-F41F-79E5B2FC2201}"/>
          </ac:spMkLst>
        </pc:spChg>
        <pc:spChg chg="mod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3" creationId="{E58FD068-C297-4A17-B147-AF1F6E78A79A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31" creationId="{E92FEB64-6EEA-4759-B4A4-BD2C1E660BA8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33" creationId="{B10BB131-AC8E-4A8E-A5D1-36260F720C3B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35" creationId="{14847E93-7DC1-4D4B-8829-B19AA7137C50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37" creationId="{5566D6E1-03A1-4D73-A4E0-35D74D568A04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39" creationId="{9F835A99-04AC-494A-A572-AFE8413CC938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41" creationId="{7B786209-1B0B-4CA9-9BDD-F7327066A84D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43" creationId="{2D2964BB-484D-45AE-AD66-D407D0629652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45" creationId="{6691AC69-A76E-4DAB-B565-468B6B87ACF3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47" creationId="{47942995-B07F-4636-9A06-C6A104B260A8}"/>
          </ac:spMkLst>
        </pc:spChg>
        <pc:spChg chg="add del">
          <ac:chgData name="Remya Raj" userId="8ad458304e39a34f" providerId="LiveId" clId="{9DC85930-FB67-42CD-A98D-0F3CD1875A5E}" dt="2023-04-20T04:03:03.748" v="57" actId="26606"/>
          <ac:spMkLst>
            <pc:docMk/>
            <pc:sldMk cId="4119454152" sldId="257"/>
            <ac:spMk id="49" creationId="{0F30EA66-D380-1985-E6F0-0A0A344BAEFF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50" creationId="{3BFD091F-9E1A-864F-1706-264FD2F45AC4}"/>
          </ac:spMkLst>
        </pc:spChg>
        <pc:spChg chg="add del">
          <ac:chgData name="Remya Raj" userId="8ad458304e39a34f" providerId="LiveId" clId="{9DC85930-FB67-42CD-A98D-0F3CD1875A5E}" dt="2023-04-20T04:03:03.748" v="57" actId="26606"/>
          <ac:spMkLst>
            <pc:docMk/>
            <pc:sldMk cId="4119454152" sldId="257"/>
            <ac:spMk id="52" creationId="{4D4677D2-D5AC-4CF9-9EED-2B89D0A1C212}"/>
          </ac:spMkLst>
        </pc:spChg>
        <pc:spChg chg="add del">
          <ac:chgData name="Remya Raj" userId="8ad458304e39a34f" providerId="LiveId" clId="{9DC85930-FB67-42CD-A98D-0F3CD1875A5E}" dt="2023-04-20T04:03:03.748" v="57" actId="26606"/>
          <ac:spMkLst>
            <pc:docMk/>
            <pc:sldMk cId="4119454152" sldId="257"/>
            <ac:spMk id="54" creationId="{C6D54F7E-825A-4BBA-815F-35CCA8B97786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59" creationId="{B81933D1-5615-42C7-9C0B-4EB7105CCE2D}"/>
          </ac:spMkLst>
        </pc:spChg>
        <pc:spChg chg="add del">
          <ac:chgData name="Remya Raj" userId="8ad458304e39a34f" providerId="LiveId" clId="{9DC85930-FB67-42CD-A98D-0F3CD1875A5E}" dt="2023-04-20T04:03:12.183" v="59" actId="26606"/>
          <ac:spMkLst>
            <pc:docMk/>
            <pc:sldMk cId="4119454152" sldId="257"/>
            <ac:spMk id="61" creationId="{19C9EAEA-39D0-4B0E-A0EB-51E7B26740B1}"/>
          </ac:spMkLst>
        </pc:spChg>
        <pc:grpChg chg="add del">
          <ac:chgData name="Remya Raj" userId="8ad458304e39a34f" providerId="LiveId" clId="{9DC85930-FB67-42CD-A98D-0F3CD1875A5E}" dt="2023-04-20T04:03:12.183" v="59" actId="26606"/>
          <ac:grpSpMkLst>
            <pc:docMk/>
            <pc:sldMk cId="4119454152" sldId="257"/>
            <ac:grpSpMk id="48" creationId="{032D8612-31EB-44CF-A1D0-14FD4C705424}"/>
          </ac:grpSpMkLst>
        </pc:grpChg>
        <pc:picChg chg="add del mod">
          <ac:chgData name="Remya Raj" userId="8ad458304e39a34f" providerId="LiveId" clId="{9DC85930-FB67-42CD-A98D-0F3CD1875A5E}" dt="2023-04-20T04:01:39.105" v="45" actId="21"/>
          <ac:picMkLst>
            <pc:docMk/>
            <pc:sldMk cId="4119454152" sldId="257"/>
            <ac:picMk id="4" creationId="{5E5E87A8-A1A2-16FE-9BD8-39019EC89319}"/>
          </ac:picMkLst>
        </pc:picChg>
        <pc:picChg chg="add mod ord">
          <ac:chgData name="Remya Raj" userId="8ad458304e39a34f" providerId="LiveId" clId="{9DC85930-FB67-42CD-A98D-0F3CD1875A5E}" dt="2023-04-20T04:03:17.225" v="60" actId="1076"/>
          <ac:picMkLst>
            <pc:docMk/>
            <pc:sldMk cId="4119454152" sldId="257"/>
            <ac:picMk id="5" creationId="{082D3849-E32F-7BCB-49AD-CF886BCF79D1}"/>
          </ac:picMkLst>
        </pc:picChg>
      </pc:sldChg>
      <pc:sldChg chg="modSp mod">
        <pc:chgData name="Remya Raj" userId="8ad458304e39a34f" providerId="LiveId" clId="{9DC85930-FB67-42CD-A98D-0F3CD1875A5E}" dt="2023-04-20T04:06:14.877" v="104" actId="20577"/>
        <pc:sldMkLst>
          <pc:docMk/>
          <pc:sldMk cId="2846750613" sldId="258"/>
        </pc:sldMkLst>
        <pc:spChg chg="mod">
          <ac:chgData name="Remya Raj" userId="8ad458304e39a34f" providerId="LiveId" clId="{9DC85930-FB67-42CD-A98D-0F3CD1875A5E}" dt="2023-04-20T04:05:44.570" v="87" actId="1076"/>
          <ac:spMkLst>
            <pc:docMk/>
            <pc:sldMk cId="2846750613" sldId="258"/>
            <ac:spMk id="2" creationId="{B70E7DFA-C8D4-B8A2-2274-1ED6C078A855}"/>
          </ac:spMkLst>
        </pc:spChg>
        <pc:spChg chg="mod">
          <ac:chgData name="Remya Raj" userId="8ad458304e39a34f" providerId="LiveId" clId="{9DC85930-FB67-42CD-A98D-0F3CD1875A5E}" dt="2023-04-20T04:06:14.877" v="104" actId="20577"/>
          <ac:spMkLst>
            <pc:docMk/>
            <pc:sldMk cId="2846750613" sldId="258"/>
            <ac:spMk id="3" creationId="{A15FE7B8-843E-DA96-4930-B28DAF438FC4}"/>
          </ac:spMkLst>
        </pc:spChg>
      </pc:sldChg>
      <pc:sldChg chg="addSp delSp modSp mod">
        <pc:chgData name="Remya Raj" userId="8ad458304e39a34f" providerId="LiveId" clId="{9DC85930-FB67-42CD-A98D-0F3CD1875A5E}" dt="2023-04-20T06:39:18.073" v="194" actId="255"/>
        <pc:sldMkLst>
          <pc:docMk/>
          <pc:sldMk cId="3174470169" sldId="259"/>
        </pc:sldMkLst>
        <pc:spChg chg="del">
          <ac:chgData name="Remya Raj" userId="8ad458304e39a34f" providerId="LiveId" clId="{9DC85930-FB67-42CD-A98D-0F3CD1875A5E}" dt="2023-04-20T06:27:25.777" v="111" actId="478"/>
          <ac:spMkLst>
            <pc:docMk/>
            <pc:sldMk cId="3174470169" sldId="259"/>
            <ac:spMk id="2" creationId="{E92CEE3E-3728-2ABB-A2ED-EDF047736B8C}"/>
          </ac:spMkLst>
        </pc:spChg>
        <pc:spChg chg="del mod">
          <ac:chgData name="Remya Raj" userId="8ad458304e39a34f" providerId="LiveId" clId="{9DC85930-FB67-42CD-A98D-0F3CD1875A5E}" dt="2023-04-20T06:27:08.517" v="106" actId="478"/>
          <ac:spMkLst>
            <pc:docMk/>
            <pc:sldMk cId="3174470169" sldId="259"/>
            <ac:spMk id="3" creationId="{2FA8C493-A134-150E-357A-D336E2B9A115}"/>
          </ac:spMkLst>
        </pc:spChg>
        <pc:spChg chg="add del mod">
          <ac:chgData name="Remya Raj" userId="8ad458304e39a34f" providerId="LiveId" clId="{9DC85930-FB67-42CD-A98D-0F3CD1875A5E}" dt="2023-04-20T06:27:16.135" v="108" actId="478"/>
          <ac:spMkLst>
            <pc:docMk/>
            <pc:sldMk cId="3174470169" sldId="259"/>
            <ac:spMk id="6" creationId="{BDB81CC3-FA46-6B62-F358-D26F4A68B85D}"/>
          </ac:spMkLst>
        </pc:spChg>
        <pc:spChg chg="add mod">
          <ac:chgData name="Remya Raj" userId="8ad458304e39a34f" providerId="LiveId" clId="{9DC85930-FB67-42CD-A98D-0F3CD1875A5E}" dt="2023-04-20T06:39:18.073" v="194" actId="255"/>
          <ac:spMkLst>
            <pc:docMk/>
            <pc:sldMk cId="3174470169" sldId="259"/>
            <ac:spMk id="10" creationId="{23E89EEA-0056-F1F2-A683-82BFAE9A3471}"/>
          </ac:spMkLst>
        </pc:spChg>
        <pc:spChg chg="add del mod">
          <ac:chgData name="Remya Raj" userId="8ad458304e39a34f" providerId="LiveId" clId="{9DC85930-FB67-42CD-A98D-0F3CD1875A5E}" dt="2023-04-20T06:34:00.150" v="154"/>
          <ac:spMkLst>
            <pc:docMk/>
            <pc:sldMk cId="3174470169" sldId="259"/>
            <ac:spMk id="11" creationId="{6BAF459E-D7EE-555F-0CF4-8BD9F6B61F47}"/>
          </ac:spMkLst>
        </pc:spChg>
        <pc:spChg chg="add del mod">
          <ac:chgData name="Remya Raj" userId="8ad458304e39a34f" providerId="LiveId" clId="{9DC85930-FB67-42CD-A98D-0F3CD1875A5E}" dt="2023-04-20T06:34:00.156" v="156"/>
          <ac:spMkLst>
            <pc:docMk/>
            <pc:sldMk cId="3174470169" sldId="259"/>
            <ac:spMk id="12" creationId="{E529B9B3-4320-C687-0662-A4B1FA1A5765}"/>
          </ac:spMkLst>
        </pc:spChg>
        <pc:picChg chg="del">
          <ac:chgData name="Remya Raj" userId="8ad458304e39a34f" providerId="LiveId" clId="{9DC85930-FB67-42CD-A98D-0F3CD1875A5E}" dt="2023-04-20T06:27:17.988" v="109" actId="478"/>
          <ac:picMkLst>
            <pc:docMk/>
            <pc:sldMk cId="3174470169" sldId="259"/>
            <ac:picMk id="5" creationId="{F39E4488-8C19-FB35-AE9B-F687D646F14F}"/>
          </ac:picMkLst>
        </pc:picChg>
        <pc:picChg chg="del">
          <ac:chgData name="Remya Raj" userId="8ad458304e39a34f" providerId="LiveId" clId="{9DC85930-FB67-42CD-A98D-0F3CD1875A5E}" dt="2023-04-20T06:27:19.654" v="110" actId="478"/>
          <ac:picMkLst>
            <pc:docMk/>
            <pc:sldMk cId="3174470169" sldId="259"/>
            <ac:picMk id="7" creationId="{E8CB426A-1289-F64E-62DC-38F6893879E2}"/>
          </ac:picMkLst>
        </pc:picChg>
        <pc:picChg chg="del">
          <ac:chgData name="Remya Raj" userId="8ad458304e39a34f" providerId="LiveId" clId="{9DC85930-FB67-42CD-A98D-0F3CD1875A5E}" dt="2023-04-20T06:27:13.603" v="107" actId="478"/>
          <ac:picMkLst>
            <pc:docMk/>
            <pc:sldMk cId="3174470169" sldId="259"/>
            <ac:picMk id="8" creationId="{457A43FA-F0B4-1372-732F-3C34B27D1BC0}"/>
          </ac:picMkLst>
        </pc:picChg>
        <pc:picChg chg="add del mod">
          <ac:chgData name="Remya Raj" userId="8ad458304e39a34f" providerId="LiveId" clId="{9DC85930-FB67-42CD-A98D-0F3CD1875A5E}" dt="2023-04-20T06:34:00.143" v="152" actId="478"/>
          <ac:picMkLst>
            <pc:docMk/>
            <pc:sldMk cId="3174470169" sldId="259"/>
            <ac:picMk id="14" creationId="{65B263BA-CD9A-E989-F5E3-628F460D1E25}"/>
          </ac:picMkLst>
        </pc:picChg>
        <pc:picChg chg="add mod">
          <ac:chgData name="Remya Raj" userId="8ad458304e39a34f" providerId="LiveId" clId="{9DC85930-FB67-42CD-A98D-0F3CD1875A5E}" dt="2023-04-20T06:38:32.211" v="188" actId="1076"/>
          <ac:picMkLst>
            <pc:docMk/>
            <pc:sldMk cId="3174470169" sldId="259"/>
            <ac:picMk id="16" creationId="{80D7C850-7338-9B4E-DCAD-AF4B1E194DA3}"/>
          </ac:picMkLst>
        </pc:picChg>
        <pc:picChg chg="add mod">
          <ac:chgData name="Remya Raj" userId="8ad458304e39a34f" providerId="LiveId" clId="{9DC85930-FB67-42CD-A98D-0F3CD1875A5E}" dt="2023-04-20T06:39:01.590" v="192" actId="1076"/>
          <ac:picMkLst>
            <pc:docMk/>
            <pc:sldMk cId="3174470169" sldId="259"/>
            <ac:picMk id="22" creationId="{D3BC0463-60EC-E527-3A6F-2D07C949E8D4}"/>
          </ac:picMkLst>
        </pc:picChg>
        <pc:picChg chg="add mod">
          <ac:chgData name="Remya Raj" userId="8ad458304e39a34f" providerId="LiveId" clId="{9DC85930-FB67-42CD-A98D-0F3CD1875A5E}" dt="2023-04-20T06:38:37.759" v="190" actId="1076"/>
          <ac:picMkLst>
            <pc:docMk/>
            <pc:sldMk cId="3174470169" sldId="259"/>
            <ac:picMk id="24" creationId="{AB7CC8E9-D393-0F8B-1722-B06994019985}"/>
          </ac:picMkLst>
        </pc:picChg>
        <pc:picChg chg="add mod">
          <ac:chgData name="Remya Raj" userId="8ad458304e39a34f" providerId="LiveId" clId="{9DC85930-FB67-42CD-A98D-0F3CD1875A5E}" dt="2023-04-20T06:39:05.669" v="193" actId="1076"/>
          <ac:picMkLst>
            <pc:docMk/>
            <pc:sldMk cId="3174470169" sldId="259"/>
            <ac:picMk id="26" creationId="{155C7455-FB6A-52C7-C666-D9C2F8DAF5C8}"/>
          </ac:picMkLst>
        </pc:picChg>
      </pc:sldChg>
      <pc:sldChg chg="addSp delSp modSp mod">
        <pc:chgData name="Remya Raj" userId="8ad458304e39a34f" providerId="LiveId" clId="{9DC85930-FB67-42CD-A98D-0F3CD1875A5E}" dt="2023-04-20T06:42:55.589" v="227" actId="1076"/>
        <pc:sldMkLst>
          <pc:docMk/>
          <pc:sldMk cId="844842152" sldId="260"/>
        </pc:sldMkLst>
        <pc:spChg chg="del">
          <ac:chgData name="Remya Raj" userId="8ad458304e39a34f" providerId="LiveId" clId="{9DC85930-FB67-42CD-A98D-0F3CD1875A5E}" dt="2023-04-20T06:28:09.967" v="114" actId="478"/>
          <ac:spMkLst>
            <pc:docMk/>
            <pc:sldMk cId="844842152" sldId="260"/>
            <ac:spMk id="2" creationId="{7A0B8491-B925-4C4C-09F1-286EB1475EC2}"/>
          </ac:spMkLst>
        </pc:spChg>
        <pc:spChg chg="del mod">
          <ac:chgData name="Remya Raj" userId="8ad458304e39a34f" providerId="LiveId" clId="{9DC85930-FB67-42CD-A98D-0F3CD1875A5E}" dt="2023-04-20T06:28:06.047" v="113" actId="478"/>
          <ac:spMkLst>
            <pc:docMk/>
            <pc:sldMk cId="844842152" sldId="260"/>
            <ac:spMk id="3" creationId="{7416537B-6840-4559-71AA-2408E05A86A5}"/>
          </ac:spMkLst>
        </pc:spChg>
        <pc:spChg chg="add del mod">
          <ac:chgData name="Remya Raj" userId="8ad458304e39a34f" providerId="LiveId" clId="{9DC85930-FB67-42CD-A98D-0F3CD1875A5E}" dt="2023-04-20T06:39:41.860" v="196" actId="478"/>
          <ac:spMkLst>
            <pc:docMk/>
            <pc:sldMk cId="844842152" sldId="260"/>
            <ac:spMk id="6" creationId="{DA9AD14C-4459-2637-4D16-3A2408DF9783}"/>
          </ac:spMkLst>
        </pc:spChg>
        <pc:spChg chg="add del mod">
          <ac:chgData name="Remya Raj" userId="8ad458304e39a34f" providerId="LiveId" clId="{9DC85930-FB67-42CD-A98D-0F3CD1875A5E}" dt="2023-04-20T06:39:35.184" v="195" actId="478"/>
          <ac:spMkLst>
            <pc:docMk/>
            <pc:sldMk cId="844842152" sldId="260"/>
            <ac:spMk id="10" creationId="{2DA9688D-3B13-0DB1-83BE-AC4378DACEAE}"/>
          </ac:spMkLst>
        </pc:spChg>
        <pc:picChg chg="del">
          <ac:chgData name="Remya Raj" userId="8ad458304e39a34f" providerId="LiveId" clId="{9DC85930-FB67-42CD-A98D-0F3CD1875A5E}" dt="2023-04-20T06:28:42.730" v="117" actId="478"/>
          <ac:picMkLst>
            <pc:docMk/>
            <pc:sldMk cId="844842152" sldId="260"/>
            <ac:picMk id="5" creationId="{F54D2329-8144-C1AB-CA15-AF5059DA70AD}"/>
          </ac:picMkLst>
        </pc:picChg>
        <pc:picChg chg="del">
          <ac:chgData name="Remya Raj" userId="8ad458304e39a34f" providerId="LiveId" clId="{9DC85930-FB67-42CD-A98D-0F3CD1875A5E}" dt="2023-04-20T06:28:18.297" v="116" actId="478"/>
          <ac:picMkLst>
            <pc:docMk/>
            <pc:sldMk cId="844842152" sldId="260"/>
            <ac:picMk id="7" creationId="{BF76905C-DDE2-E1B4-F95F-C2D34D8A0FB4}"/>
          </ac:picMkLst>
        </pc:picChg>
        <pc:picChg chg="del">
          <ac:chgData name="Remya Raj" userId="8ad458304e39a34f" providerId="LiveId" clId="{9DC85930-FB67-42CD-A98D-0F3CD1875A5E}" dt="2023-04-20T06:28:15.128" v="115" actId="478"/>
          <ac:picMkLst>
            <pc:docMk/>
            <pc:sldMk cId="844842152" sldId="260"/>
            <ac:picMk id="8" creationId="{05EB3786-5306-5FAD-3102-5715C589E3FB}"/>
          </ac:picMkLst>
        </pc:picChg>
        <pc:picChg chg="add mod">
          <ac:chgData name="Remya Raj" userId="8ad458304e39a34f" providerId="LiveId" clId="{9DC85930-FB67-42CD-A98D-0F3CD1875A5E}" dt="2023-04-20T06:42:47.704" v="224" actId="1076"/>
          <ac:picMkLst>
            <pc:docMk/>
            <pc:sldMk cId="844842152" sldId="260"/>
            <ac:picMk id="12" creationId="{1F2A06CA-6B42-F4EA-60C1-811950038A36}"/>
          </ac:picMkLst>
        </pc:picChg>
        <pc:picChg chg="add mod">
          <ac:chgData name="Remya Raj" userId="8ad458304e39a34f" providerId="LiveId" clId="{9DC85930-FB67-42CD-A98D-0F3CD1875A5E}" dt="2023-04-20T06:42:50.735" v="225" actId="1076"/>
          <ac:picMkLst>
            <pc:docMk/>
            <pc:sldMk cId="844842152" sldId="260"/>
            <ac:picMk id="14" creationId="{09DF4D86-8E78-DC62-A4A0-5BDB410276BB}"/>
          </ac:picMkLst>
        </pc:picChg>
        <pc:picChg chg="add mod">
          <ac:chgData name="Remya Raj" userId="8ad458304e39a34f" providerId="LiveId" clId="{9DC85930-FB67-42CD-A98D-0F3CD1875A5E}" dt="2023-04-20T06:42:53.383" v="226" actId="1076"/>
          <ac:picMkLst>
            <pc:docMk/>
            <pc:sldMk cId="844842152" sldId="260"/>
            <ac:picMk id="16" creationId="{55DDF6C4-EDB7-2B65-AFAD-354D17EAD34F}"/>
          </ac:picMkLst>
        </pc:picChg>
        <pc:picChg chg="add mod">
          <ac:chgData name="Remya Raj" userId="8ad458304e39a34f" providerId="LiveId" clId="{9DC85930-FB67-42CD-A98D-0F3CD1875A5E}" dt="2023-04-20T06:42:55.589" v="227" actId="1076"/>
          <ac:picMkLst>
            <pc:docMk/>
            <pc:sldMk cId="844842152" sldId="260"/>
            <ac:picMk id="19" creationId="{EB135730-D694-1DCE-5589-87963F5BBD26}"/>
          </ac:picMkLst>
        </pc:picChg>
      </pc:sldChg>
      <pc:sldChg chg="addSp delSp modSp mod">
        <pc:chgData name="Remya Raj" userId="8ad458304e39a34f" providerId="LiveId" clId="{9DC85930-FB67-42CD-A98D-0F3CD1875A5E}" dt="2023-04-20T07:07:06.206" v="338" actId="2711"/>
        <pc:sldMkLst>
          <pc:docMk/>
          <pc:sldMk cId="2799078009" sldId="261"/>
        </pc:sldMkLst>
        <pc:spChg chg="del">
          <ac:chgData name="Remya Raj" userId="8ad458304e39a34f" providerId="LiveId" clId="{9DC85930-FB67-42CD-A98D-0F3CD1875A5E}" dt="2023-04-20T07:06:21.714" v="322" actId="478"/>
          <ac:spMkLst>
            <pc:docMk/>
            <pc:sldMk cId="2799078009" sldId="261"/>
            <ac:spMk id="2" creationId="{28B3108C-12A2-5ADC-10F5-ACF7E2241E3E}"/>
          </ac:spMkLst>
        </pc:spChg>
        <pc:spChg chg="del mod">
          <ac:chgData name="Remya Raj" userId="8ad458304e39a34f" providerId="LiveId" clId="{9DC85930-FB67-42CD-A98D-0F3CD1875A5E}" dt="2023-04-20T06:30:05.501" v="123" actId="478"/>
          <ac:spMkLst>
            <pc:docMk/>
            <pc:sldMk cId="2799078009" sldId="261"/>
            <ac:spMk id="3" creationId="{5EE77B5B-1DCB-024A-581D-A4782EF2B2E9}"/>
          </ac:spMkLst>
        </pc:spChg>
        <pc:spChg chg="add del mod">
          <ac:chgData name="Remya Raj" userId="8ad458304e39a34f" providerId="LiveId" clId="{9DC85930-FB67-42CD-A98D-0F3CD1875A5E}" dt="2023-04-20T07:06:16.491" v="321" actId="478"/>
          <ac:spMkLst>
            <pc:docMk/>
            <pc:sldMk cId="2799078009" sldId="261"/>
            <ac:spMk id="5" creationId="{20FE8517-6D31-B6B5-6E62-C61EAFDFC4E8}"/>
          </ac:spMkLst>
        </pc:spChg>
        <pc:spChg chg="add mod">
          <ac:chgData name="Remya Raj" userId="8ad458304e39a34f" providerId="LiveId" clId="{9DC85930-FB67-42CD-A98D-0F3CD1875A5E}" dt="2023-04-20T07:07:06.206" v="338" actId="2711"/>
          <ac:spMkLst>
            <pc:docMk/>
            <pc:sldMk cId="2799078009" sldId="261"/>
            <ac:spMk id="7" creationId="{4AA45E0A-52AD-B38E-CA87-E7CEDEC98309}"/>
          </ac:spMkLst>
        </pc:spChg>
        <pc:spChg chg="del">
          <ac:chgData name="Remya Raj" userId="8ad458304e39a34f" providerId="LiveId" clId="{9DC85930-FB67-42CD-A98D-0F3CD1875A5E}" dt="2023-04-20T07:06:55.962" v="337" actId="26606"/>
          <ac:spMkLst>
            <pc:docMk/>
            <pc:sldMk cId="2799078009" sldId="261"/>
            <ac:spMk id="8" creationId="{907EF6B7-1338-4443-8C46-6A318D952DFD}"/>
          </ac:spMkLst>
        </pc:spChg>
        <pc:spChg chg="del">
          <ac:chgData name="Remya Raj" userId="8ad458304e39a34f" providerId="LiveId" clId="{9DC85930-FB67-42CD-A98D-0F3CD1875A5E}" dt="2023-04-20T07:06:55.962" v="337" actId="26606"/>
          <ac:spMkLst>
            <pc:docMk/>
            <pc:sldMk cId="2799078009" sldId="261"/>
            <ac:spMk id="10" creationId="{DAAE4CDD-124C-4DCF-9584-B6033B545DD5}"/>
          </ac:spMkLst>
        </pc:spChg>
        <pc:spChg chg="del">
          <ac:chgData name="Remya Raj" userId="8ad458304e39a34f" providerId="LiveId" clId="{9DC85930-FB67-42CD-A98D-0F3CD1875A5E}" dt="2023-04-20T07:06:55.962" v="337" actId="26606"/>
          <ac:spMkLst>
            <pc:docMk/>
            <pc:sldMk cId="2799078009" sldId="261"/>
            <ac:spMk id="12" creationId="{081E4A58-353D-44AE-B2FC-2A74E2E400F7}"/>
          </ac:spMkLst>
        </pc:spChg>
        <pc:spChg chg="add">
          <ac:chgData name="Remya Raj" userId="8ad458304e39a34f" providerId="LiveId" clId="{9DC85930-FB67-42CD-A98D-0F3CD1875A5E}" dt="2023-04-20T07:06:55.962" v="337" actId="26606"/>
          <ac:spMkLst>
            <pc:docMk/>
            <pc:sldMk cId="2799078009" sldId="261"/>
            <ac:spMk id="17" creationId="{D278ADA9-6383-4BDD-80D2-8899A402687B}"/>
          </ac:spMkLst>
        </pc:spChg>
        <pc:spChg chg="add">
          <ac:chgData name="Remya Raj" userId="8ad458304e39a34f" providerId="LiveId" clId="{9DC85930-FB67-42CD-A98D-0F3CD1875A5E}" dt="2023-04-20T07:06:55.962" v="337" actId="26606"/>
          <ac:spMkLst>
            <pc:docMk/>
            <pc:sldMk cId="2799078009" sldId="261"/>
            <ac:spMk id="19" creationId="{484B7147-B0F6-40ED-B5A2-FF72BC8198B6}"/>
          </ac:spMkLst>
        </pc:spChg>
        <pc:spChg chg="add">
          <ac:chgData name="Remya Raj" userId="8ad458304e39a34f" providerId="LiveId" clId="{9DC85930-FB67-42CD-A98D-0F3CD1875A5E}" dt="2023-04-20T07:06:55.962" v="337" actId="26606"/>
          <ac:spMkLst>
            <pc:docMk/>
            <pc:sldMk cId="2799078009" sldId="261"/>
            <ac:spMk id="21" creationId="{B36D2DE0-0628-4A9A-A59D-7BA8B5EB3022}"/>
          </ac:spMkLst>
        </pc:spChg>
        <pc:spChg chg="add">
          <ac:chgData name="Remya Raj" userId="8ad458304e39a34f" providerId="LiveId" clId="{9DC85930-FB67-42CD-A98D-0F3CD1875A5E}" dt="2023-04-20T07:06:55.962" v="337" actId="26606"/>
          <ac:spMkLst>
            <pc:docMk/>
            <pc:sldMk cId="2799078009" sldId="261"/>
            <ac:spMk id="23" creationId="{48E405C9-94BE-41DA-928C-DEC9A8550E9F}"/>
          </ac:spMkLst>
        </pc:spChg>
        <pc:spChg chg="add">
          <ac:chgData name="Remya Raj" userId="8ad458304e39a34f" providerId="LiveId" clId="{9DC85930-FB67-42CD-A98D-0F3CD1875A5E}" dt="2023-04-20T07:06:55.962" v="337" actId="26606"/>
          <ac:spMkLst>
            <pc:docMk/>
            <pc:sldMk cId="2799078009" sldId="261"/>
            <ac:spMk id="25" creationId="{D2091A72-D5BB-42AC-8FD3-F7747D90861E}"/>
          </ac:spMkLst>
        </pc:spChg>
        <pc:spChg chg="add">
          <ac:chgData name="Remya Raj" userId="8ad458304e39a34f" providerId="LiveId" clId="{9DC85930-FB67-42CD-A98D-0F3CD1875A5E}" dt="2023-04-20T07:06:55.962" v="337" actId="26606"/>
          <ac:spMkLst>
            <pc:docMk/>
            <pc:sldMk cId="2799078009" sldId="261"/>
            <ac:spMk id="27" creationId="{6ED12BFC-A737-46AF-8411-481112D54B0C}"/>
          </ac:spMkLst>
        </pc:spChg>
      </pc:sldChg>
      <pc:sldChg chg="addSp delSp modSp mod">
        <pc:chgData name="Remya Raj" userId="8ad458304e39a34f" providerId="LiveId" clId="{9DC85930-FB67-42CD-A98D-0F3CD1875A5E}" dt="2023-04-20T07:08:52.788" v="347" actId="1076"/>
        <pc:sldMkLst>
          <pc:docMk/>
          <pc:sldMk cId="1082127382" sldId="262"/>
        </pc:sldMkLst>
        <pc:spChg chg="del mod">
          <ac:chgData name="Remya Raj" userId="8ad458304e39a34f" providerId="LiveId" clId="{9DC85930-FB67-42CD-A98D-0F3CD1875A5E}" dt="2023-04-20T06:29:03.504" v="120" actId="478"/>
          <ac:spMkLst>
            <pc:docMk/>
            <pc:sldMk cId="1082127382" sldId="262"/>
            <ac:spMk id="2" creationId="{33D913F6-A2D8-4480-C135-B59158F1AA3C}"/>
          </ac:spMkLst>
        </pc:spChg>
        <pc:spChg chg="del">
          <ac:chgData name="Remya Raj" userId="8ad458304e39a34f" providerId="LiveId" clId="{9DC85930-FB67-42CD-A98D-0F3CD1875A5E}" dt="2023-04-20T06:28:54.418" v="118" actId="478"/>
          <ac:spMkLst>
            <pc:docMk/>
            <pc:sldMk cId="1082127382" sldId="262"/>
            <ac:spMk id="3" creationId="{863ED518-B7D4-6EBA-2482-48E6BB2764DF}"/>
          </ac:spMkLst>
        </pc:spChg>
        <pc:spChg chg="add mod ord">
          <ac:chgData name="Remya Raj" userId="8ad458304e39a34f" providerId="LiveId" clId="{9DC85930-FB67-42CD-A98D-0F3CD1875A5E}" dt="2023-04-20T07:08:52.788" v="347" actId="1076"/>
          <ac:spMkLst>
            <pc:docMk/>
            <pc:sldMk cId="1082127382" sldId="262"/>
            <ac:spMk id="6" creationId="{43AE36DA-BD2C-4FA2-7907-14BCDD753271}"/>
          </ac:spMkLst>
        </pc:spChg>
        <pc:spChg chg="add mod">
          <ac:chgData name="Remya Raj" userId="8ad458304e39a34f" providerId="LiveId" clId="{9DC85930-FB67-42CD-A98D-0F3CD1875A5E}" dt="2023-04-20T07:08:41.794" v="345" actId="14100"/>
          <ac:spMkLst>
            <pc:docMk/>
            <pc:sldMk cId="1082127382" sldId="262"/>
            <ac:spMk id="8" creationId="{E1E9B1E6-C117-B892-75D4-AF56F6EB10F8}"/>
          </ac:spMkLst>
        </pc:spChg>
        <pc:spChg chg="del">
          <ac:chgData name="Remya Raj" userId="8ad458304e39a34f" providerId="LiveId" clId="{9DC85930-FB67-42CD-A98D-0F3CD1875A5E}" dt="2023-04-20T07:07:49.787" v="339" actId="26606"/>
          <ac:spMkLst>
            <pc:docMk/>
            <pc:sldMk cId="1082127382" sldId="262"/>
            <ac:spMk id="10" creationId="{4AC6B390-BC59-4F1D-A0EE-D71A92F0A0B2}"/>
          </ac:spMkLst>
        </pc:spChg>
        <pc:spChg chg="del">
          <ac:chgData name="Remya Raj" userId="8ad458304e39a34f" providerId="LiveId" clId="{9DC85930-FB67-42CD-A98D-0F3CD1875A5E}" dt="2023-04-20T07:07:49.787" v="339" actId="26606"/>
          <ac:spMkLst>
            <pc:docMk/>
            <pc:sldMk cId="1082127382" sldId="262"/>
            <ac:spMk id="12" creationId="{B6C60D79-16F1-4C4B-B7E3-7634E7069CDE}"/>
          </ac:spMkLst>
        </pc:spChg>
        <pc:spChg chg="del">
          <ac:chgData name="Remya Raj" userId="8ad458304e39a34f" providerId="LiveId" clId="{9DC85930-FB67-42CD-A98D-0F3CD1875A5E}" dt="2023-04-20T07:07:49.787" v="339" actId="26606"/>
          <ac:spMkLst>
            <pc:docMk/>
            <pc:sldMk cId="1082127382" sldId="262"/>
            <ac:spMk id="40" creationId="{426B127E-6498-4C77-9C9D-4553A5113B80}"/>
          </ac:spMkLst>
        </pc:spChg>
        <pc:spChg chg="add">
          <ac:chgData name="Remya Raj" userId="8ad458304e39a34f" providerId="LiveId" clId="{9DC85930-FB67-42CD-A98D-0F3CD1875A5E}" dt="2023-04-20T07:07:49.787" v="339" actId="26606"/>
          <ac:spMkLst>
            <pc:docMk/>
            <pc:sldMk cId="1082127382" sldId="262"/>
            <ac:spMk id="45" creationId="{F837543A-6020-4505-A233-C9DB4BF74011}"/>
          </ac:spMkLst>
        </pc:spChg>
        <pc:spChg chg="add">
          <ac:chgData name="Remya Raj" userId="8ad458304e39a34f" providerId="LiveId" clId="{9DC85930-FB67-42CD-A98D-0F3CD1875A5E}" dt="2023-04-20T07:07:49.787" v="339" actId="26606"/>
          <ac:spMkLst>
            <pc:docMk/>
            <pc:sldMk cId="1082127382" sldId="262"/>
            <ac:spMk id="47" creationId="{35B16301-FB18-48BA-A6DD-C37CAF6F9A18}"/>
          </ac:spMkLst>
        </pc:spChg>
        <pc:spChg chg="add">
          <ac:chgData name="Remya Raj" userId="8ad458304e39a34f" providerId="LiveId" clId="{9DC85930-FB67-42CD-A98D-0F3CD1875A5E}" dt="2023-04-20T07:07:49.787" v="339" actId="26606"/>
          <ac:spMkLst>
            <pc:docMk/>
            <pc:sldMk cId="1082127382" sldId="262"/>
            <ac:spMk id="49" creationId="{C3C0D90E-074A-4F52-9B11-B52BEF4BCBE5}"/>
          </ac:spMkLst>
        </pc:spChg>
        <pc:spChg chg="add">
          <ac:chgData name="Remya Raj" userId="8ad458304e39a34f" providerId="LiveId" clId="{9DC85930-FB67-42CD-A98D-0F3CD1875A5E}" dt="2023-04-20T07:07:49.787" v="339" actId="26606"/>
          <ac:spMkLst>
            <pc:docMk/>
            <pc:sldMk cId="1082127382" sldId="262"/>
            <ac:spMk id="51" creationId="{CABBD4C1-E6F8-46F6-8152-A8A97490BF4D}"/>
          </ac:spMkLst>
        </pc:spChg>
        <pc:spChg chg="add">
          <ac:chgData name="Remya Raj" userId="8ad458304e39a34f" providerId="LiveId" clId="{9DC85930-FB67-42CD-A98D-0F3CD1875A5E}" dt="2023-04-20T07:07:49.787" v="339" actId="26606"/>
          <ac:spMkLst>
            <pc:docMk/>
            <pc:sldMk cId="1082127382" sldId="262"/>
            <ac:spMk id="53" creationId="{83BA5EF5-1FE9-4BF9-83BB-269BCDDF6156}"/>
          </ac:spMkLst>
        </pc:spChg>
        <pc:spChg chg="add">
          <ac:chgData name="Remya Raj" userId="8ad458304e39a34f" providerId="LiveId" clId="{9DC85930-FB67-42CD-A98D-0F3CD1875A5E}" dt="2023-04-20T07:07:49.787" v="339" actId="26606"/>
          <ac:spMkLst>
            <pc:docMk/>
            <pc:sldMk cId="1082127382" sldId="262"/>
            <ac:spMk id="57" creationId="{88853921-7BC9-4BDE-ACAB-133C683C82D6}"/>
          </ac:spMkLst>
        </pc:spChg>
        <pc:spChg chg="add">
          <ac:chgData name="Remya Raj" userId="8ad458304e39a34f" providerId="LiveId" clId="{9DC85930-FB67-42CD-A98D-0F3CD1875A5E}" dt="2023-04-20T07:07:49.787" v="339" actId="26606"/>
          <ac:spMkLst>
            <pc:docMk/>
            <pc:sldMk cId="1082127382" sldId="262"/>
            <ac:spMk id="59" creationId="{09192968-3AE7-4470-A61C-97294BB92731}"/>
          </ac:spMkLst>
        </pc:spChg>
        <pc:spChg chg="add">
          <ac:chgData name="Remya Raj" userId="8ad458304e39a34f" providerId="LiveId" clId="{9DC85930-FB67-42CD-A98D-0F3CD1875A5E}" dt="2023-04-20T07:07:49.787" v="339" actId="26606"/>
          <ac:spMkLst>
            <pc:docMk/>
            <pc:sldMk cId="1082127382" sldId="262"/>
            <ac:spMk id="61" creationId="{3AB72E55-43E4-4356-BFE8-E2102CB0B505}"/>
          </ac:spMkLst>
        </pc:spChg>
        <pc:picChg chg="del">
          <ac:chgData name="Remya Raj" userId="8ad458304e39a34f" providerId="LiveId" clId="{9DC85930-FB67-42CD-A98D-0F3CD1875A5E}" dt="2023-04-20T06:29:36.233" v="121" actId="478"/>
          <ac:picMkLst>
            <pc:docMk/>
            <pc:sldMk cId="1082127382" sldId="262"/>
            <ac:picMk id="5" creationId="{5EE45B1B-5CBE-8806-BE0C-7B48918806AB}"/>
          </ac:picMkLst>
        </pc:picChg>
        <pc:cxnChg chg="add">
          <ac:chgData name="Remya Raj" userId="8ad458304e39a34f" providerId="LiveId" clId="{9DC85930-FB67-42CD-A98D-0F3CD1875A5E}" dt="2023-04-20T07:07:49.787" v="339" actId="26606"/>
          <ac:cxnSpMkLst>
            <pc:docMk/>
            <pc:sldMk cId="1082127382" sldId="262"/>
            <ac:cxnSpMk id="55" creationId="{4B3BCACB-5880-460B-9606-8C433A9AF99D}"/>
          </ac:cxnSpMkLst>
        </pc:cxnChg>
      </pc:sldChg>
      <pc:sldChg chg="new del">
        <pc:chgData name="Remya Raj" userId="8ad458304e39a34f" providerId="LiveId" clId="{9DC85930-FB67-42CD-A98D-0F3CD1875A5E}" dt="2023-04-20T06:46:32.941" v="229" actId="47"/>
        <pc:sldMkLst>
          <pc:docMk/>
          <pc:sldMk cId="1916383736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75AD-5386-EB38-D1B6-CEED8644F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600A8-C26A-72E4-1AD8-C3AB8B447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F929D-C89F-ACF3-C568-93AE0BA7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5DF84-DCF9-252D-2BD8-C4ABECBE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CFEC0-0F85-947C-2E34-E33C02747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1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0F6A-A3DB-CE0E-8876-44718971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6DB60-F04D-ABF4-C4FC-D17DE085B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72AEE-3C22-4946-B7DF-2A7FFC39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588B7-1AE8-09D1-2EA7-886E22BA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36BB-335A-8558-9CD4-8B04AC7CD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81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CB4DC2-D1EB-4FE2-47CC-0D2A5680FD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07C8F-B1E3-F126-4DFC-3718E9D4F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073C6-4471-6191-0901-01DA2B23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08E69-ABF4-6409-0614-50086AA2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6A8F9-BA53-28DA-0743-0A6D8E92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1C2A-2363-5027-483B-8183A945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6C2DE-18CB-785A-240C-7A47F30F7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AE2E0-BFF2-4DE7-B19F-98FE57CD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054B-D0BB-B751-2482-AD589FA2B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8784-9F70-BC02-9474-AFFA76CA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2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056F-D571-559F-67A2-085047F9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C7BA7-74F5-0BDC-03F8-884AA9CA4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64DE5-187F-DBC5-858F-3298A50A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8223-19F3-3021-DDF8-7B8F13428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B5202-11F3-3A9F-8941-A3631302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5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1394-440A-C514-20A8-204CB65F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8CD65-80A0-A73D-504D-7BD7189AB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F71D5-B142-26AB-2DB2-36407F0CE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1BDB1-4DDC-3A17-F86D-3CEAB047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3334C-8864-F2B3-AD25-4FBE69F2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CAE6D-F508-825D-4651-5B2D52DE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3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C772-931B-AAFE-3CB4-5679BC91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1C669-CA3E-0358-F8F8-EA255604D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BDDE9-FB4D-9BF0-C6FC-5336DFB55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1D6B7-3160-B0C5-8D74-500B21439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5D130-C587-1970-A534-4220933E3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CA7DC-0613-8B85-1A25-97D367D4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4FE06E-C71C-7612-02DB-CEE1F711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DD8AD-F2FB-77DB-1FCA-B46DD936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28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A9618-4E80-B966-CCA8-E3C9B3C7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73F15-DF36-F42A-AB1A-788EA66B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68B87-5697-0DA0-0985-EE64C910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8B189-2D0D-E7AB-4249-44F85F32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55BEF2-B0C3-3B5D-AD02-8CA23745E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24BF3-CE76-B51E-6778-E14A9C636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8F627-A25B-2D04-AB37-905D0DC8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0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E463-513D-B29C-5826-649C6A7A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E2043-CAD8-5A85-268A-9577E30B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70BA9-833A-4739-258B-818EA94F9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C51DC-0C12-F6D6-98D9-2B89E6B0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7B9FF-6C42-3118-2D87-06819E53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C4C93-3079-1BD4-5834-6C5A774F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FA31-A4CC-3942-B8CB-949997B0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42391-1F85-618A-7846-1A297A4055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CC5A7-F36B-2B6A-4699-06B323A7B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932C5-BA06-EC2F-6F8B-C6451069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6A4AF-73CE-3043-C88E-F558C80D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B3660-A5CC-5EB1-8DED-AB8FD2D0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1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22584C-2D7D-6FF0-E833-4B401293F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31A98-C673-47CC-072D-B0A2906A8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C16C-6214-6C21-C6E3-11B4183AF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EB8D0-A8CC-AB28-AE7D-4928A6D03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C2CBE-5F37-D66E-5D85-7C6F6AB1D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7352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EF185-9351-86AC-CDAA-3D279132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1426" y="1152992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latin typeface="Elephant" panose="02020904090505020303" pitchFamily="18" charset="0"/>
              </a:rPr>
              <a:t>EzRezipe</a:t>
            </a:r>
            <a:endParaRPr lang="en-US" sz="4400" dirty="0">
              <a:latin typeface="Elephant" panose="02020904090505020303" pitchFamily="18" charset="0"/>
            </a:endParaRPr>
          </a:p>
        </p:txBody>
      </p:sp>
      <p:pic>
        <p:nvPicPr>
          <p:cNvPr id="32" name="Picture 15">
            <a:extLst>
              <a:ext uri="{FF2B5EF4-FFF2-40B4-BE49-F238E27FC236}">
                <a16:creationId xmlns:a16="http://schemas.microsoft.com/office/drawing/2014/main" id="{85177D4F-A0B0-DC1B-109B-C79340744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7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E2FC5-D64E-7629-C910-74E6391C57CA}"/>
              </a:ext>
            </a:extLst>
          </p:cNvPr>
          <p:cNvSpPr txBox="1"/>
          <p:nvPr/>
        </p:nvSpPr>
        <p:spPr>
          <a:xfrm>
            <a:off x="7476858" y="363682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Goudy Old Style" panose="02020502050305020303" pitchFamily="18" charset="0"/>
              </a:rPr>
              <a:t>Developed By:-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oudy Old Style" panose="02020502050305020303" pitchFamily="18" charset="0"/>
              </a:rPr>
              <a:t>Amrita Sodhi [N01513240]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oudy Old Style" panose="02020502050305020303" pitchFamily="18" charset="0"/>
              </a:rPr>
              <a:t>Karan Punjabi [N01514624]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oudy Old Style" panose="02020502050305020303" pitchFamily="18" charset="0"/>
              </a:rPr>
              <a:t>Remya Raj [N01513680]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oudy Old Style" panose="02020502050305020303" pitchFamily="18" charset="0"/>
              </a:rPr>
              <a:t>Richu</a:t>
            </a:r>
            <a:r>
              <a:rPr lang="en-US" sz="2000" dirty="0">
                <a:latin typeface="Goudy Old Style" panose="02020502050305020303" pitchFamily="18" charset="0"/>
              </a:rPr>
              <a:t> </a:t>
            </a:r>
            <a:r>
              <a:rPr lang="en-US" sz="2000" dirty="0" err="1">
                <a:latin typeface="Goudy Old Style" panose="02020502050305020303" pitchFamily="18" charset="0"/>
              </a:rPr>
              <a:t>Thankachan</a:t>
            </a:r>
            <a:r>
              <a:rPr lang="en-US" sz="2000" dirty="0">
                <a:latin typeface="Goudy Old Style" panose="02020502050305020303" pitchFamily="18" charset="0"/>
              </a:rPr>
              <a:t> [N01516068]</a:t>
            </a:r>
          </a:p>
        </p:txBody>
      </p:sp>
    </p:spTree>
    <p:extLst>
      <p:ext uri="{BB962C8B-B14F-4D97-AF65-F5344CB8AC3E}">
        <p14:creationId xmlns:p14="http://schemas.microsoft.com/office/powerpoint/2010/main" val="145849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97D77-F0A8-EA7C-F41F-79E5B2FC2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585" y="1181015"/>
            <a:ext cx="4079554" cy="40646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solidFill>
                  <a:srgbClr val="FFFFFF"/>
                </a:solidFill>
                <a:latin typeface="Elephant" panose="02020904090505020303" pitchFamily="18" charset="0"/>
              </a:rPr>
              <a:t>MILESTONE 1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FD068-C297-4A17-B147-AF1F6E78A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820880"/>
            <a:ext cx="5257799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1700" cap="none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2D3849-E32F-7BCB-49AD-CF886BCF7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4983" y="802640"/>
            <a:ext cx="5766787" cy="50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5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E7DFA-C8D4-B8A2-2274-1ED6C078A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" y="1204372"/>
            <a:ext cx="3724674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 dirty="0">
                <a:solidFill>
                  <a:srgbClr val="FFFFFF"/>
                </a:solidFill>
                <a:latin typeface="Elephant" panose="02020904090505020303" pitchFamily="18" charset="0"/>
              </a:rPr>
              <a:t>MILESTONE 2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FE7B8-843E-DA96-4930-B28DAF438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8" y="57102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dirty="0">
                <a:latin typeface="Goudy Old Style" panose="02020502050305020303" pitchFamily="18" charset="0"/>
              </a:rPr>
              <a:t>In milestone 2 we have developed the UI prototype.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dirty="0">
                <a:latin typeface="Goudy Old Style" panose="02020502050305020303" pitchFamily="18" charset="0"/>
              </a:rPr>
              <a:t>Created the wireframes in Figma and created views within the Xcode.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dirty="0">
                <a:latin typeface="Goudy Old Style" panose="02020502050305020303" pitchFamily="18" charset="0"/>
              </a:rPr>
              <a:t>Once completed developing we have exported the wireframes into Figma, then to </a:t>
            </a:r>
            <a:r>
              <a:rPr lang="en-CA" sz="1800" dirty="0" err="1">
                <a:latin typeface="Goudy Old Style" panose="02020502050305020303" pitchFamily="18" charset="0"/>
              </a:rPr>
              <a:t>Zeplin</a:t>
            </a:r>
            <a:r>
              <a:rPr lang="en-CA" sz="1800" dirty="0">
                <a:latin typeface="Goudy Old Style" panose="02020502050305020303" pitchFamily="18" charset="0"/>
              </a:rPr>
              <a:t> and then to Xcode.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84675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2">
            <a:extLst>
              <a:ext uri="{FF2B5EF4-FFF2-40B4-BE49-F238E27FC236}">
                <a16:creationId xmlns:a16="http://schemas.microsoft.com/office/drawing/2014/main" id="{1F4E5977-D272-4E11-A03A-860268F2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A3CE3386-CA59-42A7-AEDE-0B76443C8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6C32D2-94E1-4C20-9977-69D4D1F68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847360" y="4513360"/>
            <a:ext cx="2514948" cy="2174333"/>
            <a:chOff x="-305" y="-4155"/>
            <a:chExt cx="2514948" cy="217433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F1C65E-19AB-4AB5-AFAE-5BE4430B1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9DC337-4663-43ED-94FF-578FCC16A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D6286C-2480-4CBF-8601-1AEE454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20">
              <a:extLst>
                <a:ext uri="{FF2B5EF4-FFF2-40B4-BE49-F238E27FC236}">
                  <a16:creationId xmlns:a16="http://schemas.microsoft.com/office/drawing/2014/main" id="{216D01AE-CAAB-4E02-BFFF-211B8032C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23E89EEA-0056-F1F2-A683-82BFAE9A3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6241"/>
            <a:ext cx="9144000" cy="944880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Elephant" panose="02020904090505020303" pitchFamily="18" charset="0"/>
              </a:rPr>
              <a:t>MILESTONE 3</a:t>
            </a:r>
          </a:p>
        </p:txBody>
      </p:sp>
      <p:pic>
        <p:nvPicPr>
          <p:cNvPr id="16" name="Picture 15" descr="A picture containing meat, cooked&#10;&#10;Description automatically generated">
            <a:extLst>
              <a:ext uri="{FF2B5EF4-FFF2-40B4-BE49-F238E27FC236}">
                <a16:creationId xmlns:a16="http://schemas.microsoft.com/office/drawing/2014/main" id="{80D7C850-7338-9B4E-DCAD-AF4B1E194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30" y="1386841"/>
            <a:ext cx="2281666" cy="4937760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BC0463-60EC-E527-3A6F-2D07C949E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211" y="1386841"/>
            <a:ext cx="2281666" cy="4937758"/>
          </a:xfrm>
          <a:prstGeom prst="rect">
            <a:avLst/>
          </a:prstGeom>
        </p:spPr>
      </p:pic>
      <p:pic>
        <p:nvPicPr>
          <p:cNvPr id="24" name="Picture 2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B7CC8E9-D393-0F8B-1722-B06994019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92" y="1386841"/>
            <a:ext cx="2281666" cy="4937760"/>
          </a:xfrm>
          <a:prstGeom prst="rect">
            <a:avLst/>
          </a:prstGeom>
        </p:spPr>
      </p:pic>
      <p:pic>
        <p:nvPicPr>
          <p:cNvPr id="26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155C7455-FB6A-52C7-C666-D9C2F8DAF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573" y="1386841"/>
            <a:ext cx="2292679" cy="49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7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1F4E5977-D272-4E11-A03A-860268F2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3CE3386-CA59-42A7-AEDE-0B76443C8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586C32D2-94E1-4C20-9977-69D4D1F68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847360" y="4513360"/>
            <a:ext cx="2514948" cy="2174333"/>
            <a:chOff x="-305" y="-4155"/>
            <a:chExt cx="2514948" cy="217433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F1C65E-19AB-4AB5-AFAE-5BE4430B1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679DC337-4663-43ED-94FF-578FCC16A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D6286C-2480-4CBF-8601-1AEE454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0">
              <a:extLst>
                <a:ext uri="{FF2B5EF4-FFF2-40B4-BE49-F238E27FC236}">
                  <a16:creationId xmlns:a16="http://schemas.microsoft.com/office/drawing/2014/main" id="{216D01AE-CAAB-4E02-BFFF-211B8032C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A picture containing text, vegetable, barbecue&#10;&#10;Description automatically generated">
            <a:extLst>
              <a:ext uri="{FF2B5EF4-FFF2-40B4-BE49-F238E27FC236}">
                <a16:creationId xmlns:a16="http://schemas.microsoft.com/office/drawing/2014/main" id="{1F2A06CA-6B42-F4EA-60C1-811950038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14" y="711200"/>
            <a:ext cx="2511711" cy="543560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09DF4D86-8E78-DC62-A4A0-5BDB41027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31" y="711200"/>
            <a:ext cx="2511711" cy="5435600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low confidence">
            <a:extLst>
              <a:ext uri="{FF2B5EF4-FFF2-40B4-BE49-F238E27FC236}">
                <a16:creationId xmlns:a16="http://schemas.microsoft.com/office/drawing/2014/main" id="{55DDF6C4-EDB7-2B65-AFAD-354D17EAD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39" y="711200"/>
            <a:ext cx="2511711" cy="5435600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EB135730-D694-1DCE-5589-87963F5BB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47" y="711200"/>
            <a:ext cx="2511711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42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E9B1E6-C117-B892-75D4-AF56F6EB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779463"/>
          </a:xfrm>
        </p:spPr>
        <p:txBody>
          <a:bodyPr>
            <a:normAutofit/>
          </a:bodyPr>
          <a:lstStyle/>
          <a:p>
            <a:r>
              <a:rPr lang="en-CA" sz="2400" dirty="0">
                <a:latin typeface="Elephant" panose="02020904090505020303" pitchFamily="18" charset="0"/>
              </a:rPr>
              <a:t>WHAT WE IMPLEMENTED?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AE36DA-BD2C-4FA2-7907-14BCDD753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83" y="1119432"/>
            <a:ext cx="5558489" cy="5397500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Goudy Old Style" panose="02020502050305020303" pitchFamily="18" charset="0"/>
              </a:rPr>
              <a:t>We utilized Figma to design 8 screens and then imported them into </a:t>
            </a:r>
            <a:r>
              <a:rPr lang="en-US" sz="1800" dirty="0" err="1">
                <a:latin typeface="Goudy Old Style" panose="02020502050305020303" pitchFamily="18" charset="0"/>
              </a:rPr>
              <a:t>Zeplin</a:t>
            </a:r>
            <a:r>
              <a:rPr lang="en-US" sz="1800" dirty="0">
                <a:latin typeface="Goudy Old Style" panose="02020502050305020303" pitchFamily="18" charset="0"/>
              </a:rPr>
              <a:t> for further use. Following that, we developed the pages in </a:t>
            </a:r>
            <a:r>
              <a:rPr lang="en-US" sz="1800" dirty="0" err="1">
                <a:latin typeface="Goudy Old Style" panose="02020502050305020303" pitchFamily="18" charset="0"/>
              </a:rPr>
              <a:t>XCode</a:t>
            </a:r>
            <a:r>
              <a:rPr lang="en-US" sz="1800" dirty="0">
                <a:latin typeface="Goudy Old Style" panose="02020502050305020303" pitchFamily="18" charset="0"/>
              </a:rPr>
              <a:t> and ensured that proper constraints were applied to each page to ensure their stability and responsiveness.</a:t>
            </a:r>
          </a:p>
          <a:p>
            <a:pPr algn="just"/>
            <a:r>
              <a:rPr lang="en-US" sz="1800" dirty="0">
                <a:latin typeface="Goudy Old Style" panose="02020502050305020303" pitchFamily="18" charset="0"/>
              </a:rPr>
              <a:t>To ensure independent aspect resolution, we conducted testing of all the screens on various devices such as iPhone 12, iPhone 13, and iPhone 13 Pro.</a:t>
            </a:r>
          </a:p>
          <a:p>
            <a:pPr algn="just"/>
            <a:r>
              <a:rPr lang="en-US" sz="1800" dirty="0">
                <a:latin typeface="Goudy Old Style" panose="02020502050305020303" pitchFamily="18" charset="0"/>
              </a:rPr>
              <a:t>The code is well-structured, orderly, and has appropriate comments added for clarity and understanding.</a:t>
            </a:r>
          </a:p>
          <a:p>
            <a:pPr algn="just"/>
            <a:r>
              <a:rPr lang="en-US" sz="1800" dirty="0">
                <a:latin typeface="Goudy Old Style" panose="02020502050305020303" pitchFamily="18" charset="0"/>
              </a:rPr>
              <a:t>During the registration process, we are storing user information such as their name, email, and password using Core Data. Additionally, we have incorporated binary data entities to save image data.</a:t>
            </a:r>
          </a:p>
          <a:p>
            <a:pPr algn="just"/>
            <a:r>
              <a:rPr lang="en-US" sz="1800" dirty="0">
                <a:latin typeface="Goudy Old Style" panose="02020502050305020303" pitchFamily="18" charset="0"/>
              </a:rPr>
              <a:t>Upon successful login, the user's information is passed to the next view controller where it is displayed as a welcome message. Furthermore, we have converted 3 images from the asset into binary data and saved them in Core Data. This binary data is then loaded in the home view controller for display as images.</a:t>
            </a:r>
            <a:endParaRPr lang="en-CA" sz="1800" dirty="0">
              <a:latin typeface="Goudy Old Style" panose="02020502050305020303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Block Arc 50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2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A45E0A-52AD-B38E-CA87-E7CEDEC9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Elephant" panose="02020904090505020303" pitchFamily="18" charset="0"/>
              </a:rPr>
              <a:t>THANK YOU!!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7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</TotalTime>
  <Words>262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Elephant</vt:lpstr>
      <vt:lpstr>Goudy Old Style</vt:lpstr>
      <vt:lpstr>Office Theme</vt:lpstr>
      <vt:lpstr>EzRezipe</vt:lpstr>
      <vt:lpstr>MILESTONE 1</vt:lpstr>
      <vt:lpstr>MILESTONE 2</vt:lpstr>
      <vt:lpstr>MILESTONE 3</vt:lpstr>
      <vt:lpstr>PowerPoint Presentation</vt:lpstr>
      <vt:lpstr>WHAT WE IMPLEMENTED?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Codon Usage  Classification</dc:title>
  <dc:creator>sai sanju reddy puram</dc:creator>
  <cp:lastModifiedBy>Remya Raj</cp:lastModifiedBy>
  <cp:revision>2</cp:revision>
  <dcterms:created xsi:type="dcterms:W3CDTF">2023-03-31T01:11:02Z</dcterms:created>
  <dcterms:modified xsi:type="dcterms:W3CDTF">2023-04-20T07:08:54Z</dcterms:modified>
</cp:coreProperties>
</file>